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1412776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дни в детском саду!</a:t>
            </a:r>
            <a:endParaRPr 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311068" y="2967335"/>
            <a:ext cx="76913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003" y="2805709"/>
            <a:ext cx="1674094" cy="300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5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07737"/>
            <a:ext cx="8006038" cy="600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9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2362"/>
            <a:ext cx="7884368" cy="591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9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18" y="476672"/>
            <a:ext cx="7362564" cy="552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9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346348"/>
            <a:ext cx="5143500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9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54360"/>
            <a:ext cx="5143500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9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74340"/>
            <a:ext cx="4731990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9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22345"/>
            <a:ext cx="4659982" cy="621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9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001" y="226334"/>
            <a:ext cx="4803998" cy="640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9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96398"/>
            <a:ext cx="7020272" cy="526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9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6632"/>
            <a:ext cx="4803998" cy="640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9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626" y="692696"/>
            <a:ext cx="6720747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9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56" y="467741"/>
            <a:ext cx="7164288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9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" y="692696"/>
            <a:ext cx="6948264" cy="521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" y="548680"/>
            <a:ext cx="6948264" cy="521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803" y="0"/>
            <a:ext cx="3867894" cy="51571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29075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6096" cy="40770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501641"/>
            <a:ext cx="5808479" cy="435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10" y="531424"/>
            <a:ext cx="7008779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61383"/>
            <a:ext cx="7380312" cy="553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10" y="692696"/>
            <a:ext cx="7008779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3255318" cy="41272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004244"/>
            <a:ext cx="5580112" cy="418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9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98976"/>
            <a:ext cx="7272808" cy="545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48" y="877407"/>
            <a:ext cx="7308304" cy="548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56" y="692696"/>
            <a:ext cx="7164288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32656"/>
            <a:ext cx="4968552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04664"/>
            <a:ext cx="4371950" cy="58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5541" y="968537"/>
            <a:ext cx="6561235" cy="492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7784" y="1412776"/>
            <a:ext cx="42484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474" y="2971800"/>
            <a:ext cx="1607052" cy="21133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319" y="214395"/>
            <a:ext cx="2456681" cy="23967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78993">
            <a:off x="222559" y="135988"/>
            <a:ext cx="2535320" cy="247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1" y="-1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108" y="-1"/>
            <a:ext cx="3597852" cy="43490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4518"/>
            <a:ext cx="5532107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9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48680"/>
            <a:ext cx="7236296" cy="542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9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80374"/>
            <a:ext cx="7596336" cy="569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9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9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32" y="580374"/>
            <a:ext cx="7596336" cy="569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9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5184576" cy="38884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704985"/>
            <a:ext cx="5508104" cy="413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9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10</Words>
  <Application>Microsoft Office PowerPoint</Application>
  <PresentationFormat>Экран (4:3)</PresentationFormat>
  <Paragraphs>2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DNS</cp:lastModifiedBy>
  <cp:revision>5</cp:revision>
  <dcterms:created xsi:type="dcterms:W3CDTF">2018-11-21T06:26:51Z</dcterms:created>
  <dcterms:modified xsi:type="dcterms:W3CDTF">2018-11-21T07:18:18Z</dcterms:modified>
</cp:coreProperties>
</file>